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6FB-8CBE-4E7B-B1BF-AEC3FC9D6704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6FEEB-DA2C-4A22-99DD-A2291E588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6FB-8CBE-4E7B-B1BF-AEC3FC9D6704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FEEB-DA2C-4A22-99DD-A2291E588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6FB-8CBE-4E7B-B1BF-AEC3FC9D6704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FEEB-DA2C-4A22-99DD-A2291E588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1796FB-8CBE-4E7B-B1BF-AEC3FC9D6704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456FEEB-DA2C-4A22-99DD-A2291E588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6FB-8CBE-4E7B-B1BF-AEC3FC9D6704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FEEB-DA2C-4A22-99DD-A2291E588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6FB-8CBE-4E7B-B1BF-AEC3FC9D6704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FEEB-DA2C-4A22-99DD-A2291E588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FEEB-DA2C-4A22-99DD-A2291E588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6FB-8CBE-4E7B-B1BF-AEC3FC9D6704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6FB-8CBE-4E7B-B1BF-AEC3FC9D6704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FEEB-DA2C-4A22-99DD-A2291E588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6FB-8CBE-4E7B-B1BF-AEC3FC9D6704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FEEB-DA2C-4A22-99DD-A2291E5882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1796FB-8CBE-4E7B-B1BF-AEC3FC9D6704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56FEEB-DA2C-4A22-99DD-A2291E588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796FB-8CBE-4E7B-B1BF-AEC3FC9D6704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56FEEB-DA2C-4A22-99DD-A2291E588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1796FB-8CBE-4E7B-B1BF-AEC3FC9D6704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456FEEB-DA2C-4A22-99DD-A2291E5882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000" dirty="0" smtClean="0">
                <a:latin typeface="Arial Narrow" pitchFamily="34" charset="0"/>
              </a:rPr>
              <a:t>КОЛЛЕКТИВНО – ТВОРЧЕСКОЕ ДЕЛО</a:t>
            </a:r>
          </a:p>
          <a:p>
            <a:r>
              <a:rPr lang="ru-RU" sz="2000" dirty="0" smtClean="0">
                <a:latin typeface="Arial Narrow" pitchFamily="34" charset="0"/>
              </a:rPr>
              <a:t>5 В КЛАСС</a:t>
            </a:r>
          </a:p>
          <a:p>
            <a:r>
              <a:rPr lang="ru-RU" sz="2000" dirty="0" smtClean="0">
                <a:latin typeface="Arial Narrow" pitchFamily="34" charset="0"/>
              </a:rPr>
              <a:t>РУКОВОДИТЕЛЬ</a:t>
            </a:r>
          </a:p>
          <a:p>
            <a:r>
              <a:rPr lang="ru-RU" sz="2000" dirty="0" smtClean="0">
                <a:latin typeface="Arial Narrow" pitchFamily="34" charset="0"/>
              </a:rPr>
              <a:t>ЛЕЗГОВКА Е.В.</a:t>
            </a:r>
          </a:p>
          <a:p>
            <a:r>
              <a:rPr lang="ru-RU" sz="2000" dirty="0" smtClean="0">
                <a:latin typeface="Arial Narrow" pitchFamily="34" charset="0"/>
              </a:rPr>
              <a:t>МБОУ СОШ №2</a:t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им. А.С.ПУШКИНА</a:t>
            </a:r>
            <a:br>
              <a:rPr lang="ru-RU" sz="2000" dirty="0" smtClean="0">
                <a:latin typeface="Arial Narrow" pitchFamily="34" charset="0"/>
              </a:rPr>
            </a:br>
            <a:r>
              <a:rPr lang="ru-RU" sz="2000" dirty="0" smtClean="0">
                <a:latin typeface="Arial Narrow" pitchFamily="34" charset="0"/>
              </a:rPr>
              <a:t>г.МОЗДОК</a:t>
            </a:r>
          </a:p>
          <a:p>
            <a:r>
              <a:rPr lang="ru-RU" sz="2000" dirty="0" smtClean="0">
                <a:latin typeface="Arial Narrow" pitchFamily="34" charset="0"/>
              </a:rPr>
              <a:t>2015 г.</a:t>
            </a:r>
          </a:p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Дарить людям радость. Мир наших увлечений.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19780"/>
          </a:xfrm>
        </p:spPr>
        <p:txBody>
          <a:bodyPr/>
          <a:lstStyle/>
          <a:p>
            <a:pPr algn="ctr"/>
            <a:r>
              <a:rPr lang="ru-RU" dirty="0" smtClean="0"/>
              <a:t>Благодарим за внимание!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7812360" cy="3950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Сплочение и развитие классного коллектива.</a:t>
            </a:r>
          </a:p>
          <a:p>
            <a:r>
              <a:rPr lang="ru-RU" dirty="0" smtClean="0"/>
              <a:t>Формирование у учащихся интеллектуального и  эстетических потенциалов.</a:t>
            </a:r>
          </a:p>
          <a:p>
            <a:pPr lvl="0"/>
            <a:r>
              <a:rPr lang="ru-RU" dirty="0" smtClean="0"/>
              <a:t>Овладение практическими умениями и навыками в творческой деятельности.</a:t>
            </a:r>
          </a:p>
          <a:p>
            <a:pPr lvl="0"/>
            <a:r>
              <a:rPr lang="ru-RU" dirty="0" smtClean="0"/>
              <a:t>Развитие самооценки учащихся, и их творческой активности.</a:t>
            </a:r>
          </a:p>
          <a:p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Составили план творческих работ.</a:t>
            </a:r>
          </a:p>
          <a:p>
            <a:r>
              <a:rPr lang="ru-RU" dirty="0" smtClean="0"/>
              <a:t>Распределили обязанности учащихся класса.</a:t>
            </a:r>
          </a:p>
          <a:p>
            <a:r>
              <a:rPr lang="ru-RU" dirty="0" smtClean="0"/>
              <a:t>Подготовили поделочный материал для работы.</a:t>
            </a:r>
          </a:p>
          <a:p>
            <a:r>
              <a:rPr lang="ru-RU" dirty="0" smtClean="0"/>
              <a:t>Реализовали свои идеи согласно календарному плану.</a:t>
            </a:r>
          </a:p>
          <a:p>
            <a:r>
              <a:rPr lang="ru-RU" dirty="0" smtClean="0"/>
              <a:t>Организовали выставку декоративно – прикладного творчества для учащихся.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Подготовительный этап: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0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214686"/>
            <a:ext cx="4413255" cy="330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4543428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Подготовили снежинки для украшения школы.</a:t>
            </a:r>
            <a:endParaRPr lang="ru-RU" dirty="0"/>
          </a:p>
        </p:txBody>
      </p:sp>
      <p:pic>
        <p:nvPicPr>
          <p:cNvPr id="5" name="Рисунок 4" descr="DSCN00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4405311" cy="3303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00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85728"/>
            <a:ext cx="3929058" cy="29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214686"/>
            <a:ext cx="4429156" cy="332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4329114" cy="2286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Подготовили новогодние подарки для близких.</a:t>
            </a:r>
            <a:endParaRPr lang="ru-RU" dirty="0"/>
          </a:p>
        </p:txBody>
      </p:sp>
      <p:pic>
        <p:nvPicPr>
          <p:cNvPr id="5" name="Рисунок 4" descr="DSCN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00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14290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5686436" cy="1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Многие учащиеся, в процессе нашей работы, раскрыли в себе творческие способности.</a:t>
            </a:r>
            <a:endParaRPr lang="ru-RU" dirty="0"/>
          </a:p>
        </p:txBody>
      </p:sp>
      <p:pic>
        <p:nvPicPr>
          <p:cNvPr id="7" name="Рисунок 6" descr="DSCN0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3143248"/>
            <a:ext cx="4162455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714620"/>
            <a:ext cx="4953035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DSCN0052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357950" y="285728"/>
            <a:ext cx="2428892" cy="3096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562"/>
            <a:ext cx="4227314" cy="3170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29642" cy="857256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Творческие достижения учащиеся продемонстрировали на выставке ДПИ.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990" y="1412776"/>
            <a:ext cx="4688563" cy="351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84984"/>
            <a:ext cx="4420096" cy="331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Учащиеся класса провели мастер-класс для детей по изготовлению игрушки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01" y="1556792"/>
            <a:ext cx="4307971" cy="323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6587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53805"/>
            <a:ext cx="514806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После выставки учащиеся класса подарили детям игрушки, изготовленные совместно.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4204" y="4581128"/>
            <a:ext cx="4320480" cy="201582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Мы счастье всем добудем, </a:t>
            </a:r>
            <a:br>
              <a:rPr lang="ru-RU" sz="2800" dirty="0" smtClean="0"/>
            </a:br>
            <a:r>
              <a:rPr lang="ru-RU" sz="2800" dirty="0" smtClean="0"/>
              <a:t>Волшебники удачи…</a:t>
            </a:r>
            <a:br>
              <a:rPr lang="ru-RU" sz="2800" dirty="0" smtClean="0"/>
            </a:br>
            <a:r>
              <a:rPr lang="ru-RU" sz="2800" dirty="0" smtClean="0"/>
              <a:t>Дарите радость людям! </a:t>
            </a:r>
            <a:br>
              <a:rPr lang="ru-RU" sz="2800" dirty="0" smtClean="0"/>
            </a:br>
            <a:r>
              <a:rPr lang="ru-RU" sz="2800" dirty="0" smtClean="0"/>
              <a:t>Чтоб стать самим богаче, </a:t>
            </a:r>
            <a:br>
              <a:rPr lang="ru-RU" sz="2800" dirty="0" smtClean="0"/>
            </a:br>
            <a:r>
              <a:rPr lang="ru-RU" sz="2800" dirty="0" smtClean="0"/>
              <a:t>Дарите радость людям.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171</TotalTime>
  <Words>155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Дарить людям радость. Мир наших увлечений.</vt:lpstr>
      <vt:lpstr>Цели:</vt:lpstr>
      <vt:lpstr>Подготовительный этап:</vt:lpstr>
      <vt:lpstr>Подготовили снежинки для украшения школы.</vt:lpstr>
      <vt:lpstr>Подготовили новогодние подарки для близких.</vt:lpstr>
      <vt:lpstr>Многие учащиеся, в процессе нашей работы, раскрыли в себе творческие способности.</vt:lpstr>
      <vt:lpstr>Творческие достижения учащиеся продемонстрировали на выставке ДПИ.</vt:lpstr>
      <vt:lpstr>Учащиеся класса провели мастер-класс для детей по изготовлению игрушки</vt:lpstr>
      <vt:lpstr>Мы счастье всем добудем,  Волшебники удачи… Дарите радость людям!  Чтоб стать самим богаче,  Дарите радость людям.</vt:lpstr>
      <vt:lpstr>Благодарим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Дарить людям радость. Мир наших увлечений.</dc:title>
  <dc:creator>Lena</dc:creator>
  <cp:lastModifiedBy>Lena</cp:lastModifiedBy>
  <cp:revision>21</cp:revision>
  <dcterms:created xsi:type="dcterms:W3CDTF">2015-01-11T12:58:34Z</dcterms:created>
  <dcterms:modified xsi:type="dcterms:W3CDTF">2016-01-25T17:56:18Z</dcterms:modified>
</cp:coreProperties>
</file>