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EC2CA-178F-4854-9640-6141C20D828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6CEA-29CF-45CF-B255-C0C224855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2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6CEA-29CF-45CF-B255-C0C2248557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4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0" y="6093296"/>
              <a:ext cx="9144000" cy="764704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noFill/>
          </p:spPr>
        </p:pic>
        <p:pic>
          <p:nvPicPr>
            <p:cNvPr id="10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-2461964" y="3010644"/>
              <a:ext cx="5688632" cy="764704"/>
            </a:xfrm>
            <a:prstGeom prst="rect">
              <a:avLst/>
            </a:prstGeom>
            <a:noFill/>
          </p:spPr>
        </p:pic>
        <p:pic>
          <p:nvPicPr>
            <p:cNvPr id="11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5917332" y="3010644"/>
              <a:ext cx="5688632" cy="764704"/>
            </a:xfrm>
            <a:prstGeom prst="rect">
              <a:avLst/>
            </a:prstGeom>
            <a:noFill/>
          </p:spPr>
        </p:pic>
      </p:grp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27584" y="836712"/>
            <a:ext cx="7453509" cy="5242853"/>
            <a:chOff x="1007469" y="1583215"/>
            <a:chExt cx="7165477" cy="5717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7469" y="1583215"/>
              <a:ext cx="7165477" cy="3121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Проектная работа на тему 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«Идем в гости».</a:t>
              </a: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2215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Проект подготовили ученицы 7 «А» класса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СОШ №2 им А.С Пушкина Город Моздок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Джашитова Анастасия , Бичеева Алина </a:t>
              </a: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Руководитель : Лезговка Е.В.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580926"/>
          </a:xfrm>
        </p:spPr>
        <p:txBody>
          <a:bodyPr/>
          <a:lstStyle/>
          <a:p>
            <a:r>
              <a:rPr lang="ru-RU" sz="3200" i="1" dirty="0">
                <a:solidFill>
                  <a:srgbClr val="002060"/>
                </a:solidFill>
              </a:rPr>
              <a:t>Мы решили сделать </a:t>
            </a:r>
            <a:r>
              <a:rPr lang="ru-RU" sz="3200" i="1" dirty="0" smtClean="0">
                <a:solidFill>
                  <a:srgbClr val="002060"/>
                </a:solidFill>
              </a:rPr>
              <a:t>профитроли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с сладкой начинкой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1"/>
            <a:ext cx="7488832" cy="403244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Потому что мы сладкоежки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Лезговка\Desktop\04ea66430761053ee5b05b688b02ff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82" y="3152065"/>
            <a:ext cx="3560832" cy="284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езговка\Desktop\55aEF6VIR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8" y="3152065"/>
            <a:ext cx="3653066" cy="284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4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99176" cy="796950"/>
          </a:xfrm>
        </p:spPr>
        <p:txBody>
          <a:bodyPr/>
          <a:lstStyle/>
          <a:p>
            <a:r>
              <a:rPr lang="ru-RU" sz="3200" i="1" dirty="0">
                <a:solidFill>
                  <a:srgbClr val="002060"/>
                </a:solidFill>
              </a:rPr>
              <a:t>Необходимые ингредиенты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9"/>
            <a:ext cx="7488832" cy="4320480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</a:rPr>
              <a:t>Сливочное масло100 г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Яйцо 4 </a:t>
            </a:r>
            <a:r>
              <a:rPr lang="ru-RU" sz="2400" i="1" dirty="0" err="1">
                <a:solidFill>
                  <a:srgbClr val="002060"/>
                </a:solidFill>
              </a:rPr>
              <a:t>шт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Мука 170 г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Соль ½ </a:t>
            </a:r>
            <a:r>
              <a:rPr lang="ru-RU" sz="2400" i="1" dirty="0" err="1">
                <a:solidFill>
                  <a:srgbClr val="002060"/>
                </a:solidFill>
              </a:rPr>
              <a:t>ч.л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Вода250 мл </a:t>
            </a:r>
          </a:p>
          <a:p>
            <a:endParaRPr lang="ru-RU" dirty="0"/>
          </a:p>
        </p:txBody>
      </p:sp>
      <p:pic>
        <p:nvPicPr>
          <p:cNvPr id="7170" name="Picture 2" descr="C:\Users\Лезговка\Desktop\fec5411a1ac167fb03e36216207b72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54" y="2492896"/>
            <a:ext cx="5184575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7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8883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Шаг1</a:t>
            </a:r>
            <a:r>
              <a:rPr lang="ru-RU" sz="2000" dirty="0" smtClean="0"/>
              <a:t>.</a:t>
            </a:r>
            <a:r>
              <a:rPr lang="ru-RU" sz="2000" i="1" dirty="0" smtClean="0">
                <a:solidFill>
                  <a:srgbClr val="002060"/>
                </a:solidFill>
              </a:rPr>
              <a:t>В </a:t>
            </a:r>
            <a:r>
              <a:rPr lang="ru-RU" sz="2000" i="1" dirty="0">
                <a:solidFill>
                  <a:srgbClr val="002060"/>
                </a:solidFill>
              </a:rPr>
              <a:t>кастрюлю налить воду,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выкладываем </a:t>
            </a:r>
            <a:r>
              <a:rPr lang="ru-RU" sz="2000" i="1" dirty="0">
                <a:solidFill>
                  <a:srgbClr val="002060"/>
                </a:solidFill>
              </a:rPr>
              <a:t>масло, </a:t>
            </a:r>
            <a:r>
              <a:rPr lang="ru-RU" sz="2000" i="1" dirty="0" smtClean="0">
                <a:solidFill>
                  <a:srgbClr val="002060"/>
                </a:solidFill>
              </a:rPr>
              <a:t>добавить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соль. Довести до кипения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Шаг2. Уменьшить огонь до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минимума</a:t>
            </a:r>
            <a:r>
              <a:rPr lang="ru-RU" sz="2000" i="1" dirty="0">
                <a:solidFill>
                  <a:srgbClr val="002060"/>
                </a:solidFill>
              </a:rPr>
              <a:t>. Всыпать муку.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Проварить </a:t>
            </a:r>
            <a:r>
              <a:rPr lang="ru-RU" sz="2000" i="1" dirty="0">
                <a:solidFill>
                  <a:srgbClr val="002060"/>
                </a:solidFill>
              </a:rPr>
              <a:t>2 минуты</a:t>
            </a:r>
            <a:r>
              <a:rPr lang="ru-RU" sz="2000" i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быстро помешивая.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Тесто </a:t>
            </a:r>
            <a:r>
              <a:rPr lang="ru-RU" sz="2000" i="1" dirty="0">
                <a:solidFill>
                  <a:srgbClr val="002060"/>
                </a:solidFill>
              </a:rPr>
              <a:t>слегка охладить.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501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8883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Шаг3. В охлажденную массу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по </a:t>
            </a:r>
            <a:r>
              <a:rPr lang="ru-RU" sz="2000" i="1" dirty="0">
                <a:solidFill>
                  <a:srgbClr val="002060"/>
                </a:solidFill>
              </a:rPr>
              <a:t>одному вбивать яйца</a:t>
            </a:r>
            <a:r>
              <a:rPr lang="ru-RU" sz="2000" i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после каждого </a:t>
            </a:r>
            <a:r>
              <a:rPr lang="ru-RU" sz="2000" i="1" dirty="0" smtClean="0">
                <a:solidFill>
                  <a:srgbClr val="002060"/>
                </a:solidFill>
              </a:rPr>
              <a:t>вбитого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яйца тесто </a:t>
            </a:r>
            <a:r>
              <a:rPr lang="ru-RU" sz="2000" i="1" dirty="0" smtClean="0">
                <a:solidFill>
                  <a:srgbClr val="002060"/>
                </a:solidFill>
              </a:rPr>
              <a:t>размешивать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до однородной консистенции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i="1" dirty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Шаг4. В охлажденную массу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по </a:t>
            </a:r>
            <a:r>
              <a:rPr lang="ru-RU" sz="2000" i="1" dirty="0">
                <a:solidFill>
                  <a:srgbClr val="002060"/>
                </a:solidFill>
              </a:rPr>
              <a:t>одному вбивать яйца</a:t>
            </a:r>
            <a:r>
              <a:rPr lang="ru-RU" sz="2000" i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после каждого </a:t>
            </a:r>
            <a:r>
              <a:rPr lang="ru-RU" sz="2000" i="1" dirty="0" smtClean="0">
                <a:solidFill>
                  <a:srgbClr val="002060"/>
                </a:solidFill>
              </a:rPr>
              <a:t>вбитого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яйца тесто </a:t>
            </a:r>
            <a:r>
              <a:rPr lang="ru-RU" sz="2000" i="1" dirty="0" smtClean="0">
                <a:solidFill>
                  <a:srgbClr val="002060"/>
                </a:solidFill>
              </a:rPr>
              <a:t>размешивать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до однородной консистенции.</a:t>
            </a:r>
          </a:p>
          <a:p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19"/>
            <a:ext cx="7488832" cy="5112569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Шаг5. Выпекать пирожные 40 </a:t>
            </a:r>
            <a:r>
              <a:rPr lang="ru-RU" sz="2000" i="1" dirty="0" smtClean="0">
                <a:solidFill>
                  <a:srgbClr val="002060"/>
                </a:solidFill>
              </a:rPr>
              <a:t>минут </a:t>
            </a:r>
            <a:r>
              <a:rPr lang="ru-RU" sz="2000" i="1" dirty="0">
                <a:solidFill>
                  <a:srgbClr val="002060"/>
                </a:solidFill>
              </a:rPr>
              <a:t>в предварительно разогретой до 180 градусов духовке. Во время выпечки дверцу духовки не открывать.</a:t>
            </a:r>
          </a:p>
        </p:txBody>
      </p:sp>
    </p:spTree>
    <p:extLst>
      <p:ext uri="{BB962C8B-B14F-4D97-AF65-F5344CB8AC3E}">
        <p14:creationId xmlns:p14="http://schemas.microsoft.com/office/powerpoint/2010/main" val="337378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6" cy="1224136"/>
          </a:xfrm>
        </p:spPr>
        <p:txBody>
          <a:bodyPr/>
          <a:lstStyle/>
          <a:p>
            <a:r>
              <a:rPr lang="ru-RU" sz="3600" i="1" dirty="0">
                <a:solidFill>
                  <a:srgbClr val="002060"/>
                </a:solidFill>
              </a:rPr>
              <a:t>Необходимые ингредиенты для заварного </a:t>
            </a:r>
            <a:r>
              <a:rPr lang="ru-RU" sz="3600" i="1" dirty="0" smtClean="0">
                <a:solidFill>
                  <a:srgbClr val="002060"/>
                </a:solidFill>
              </a:rPr>
              <a:t>крема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272808" cy="413732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Сахар 200 г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Мука  50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Желток 4 </a:t>
            </a:r>
            <a:r>
              <a:rPr lang="ru-RU" sz="2400" i="1" dirty="0" err="1">
                <a:solidFill>
                  <a:srgbClr val="002060"/>
                </a:solidFill>
              </a:rPr>
              <a:t>шт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Ванилин 2г </a:t>
            </a:r>
            <a:endParaRPr lang="ru-RU" sz="2400" i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2060"/>
                </a:solidFill>
              </a:rPr>
              <a:t>Молоко </a:t>
            </a:r>
            <a:r>
              <a:rPr lang="ru-RU" sz="2400" i="1" dirty="0" smtClean="0">
                <a:solidFill>
                  <a:srgbClr val="002060"/>
                </a:solidFill>
              </a:rPr>
              <a:t>500мл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98474"/>
            <a:ext cx="5184575" cy="3406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Шаг1</a:t>
            </a:r>
            <a:r>
              <a:rPr lang="ru-RU" sz="2000" i="1" dirty="0">
                <a:solidFill>
                  <a:srgbClr val="002060"/>
                </a:solidFill>
              </a:rPr>
              <a:t>. Смешать в кастрюле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сахар, </a:t>
            </a:r>
            <a:r>
              <a:rPr lang="ru-RU" sz="2000" i="1" dirty="0">
                <a:solidFill>
                  <a:srgbClr val="002060"/>
                </a:solidFill>
              </a:rPr>
              <a:t>муку и желтки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Шаг2. Перемешать.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3"/>
            <a:ext cx="7416824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Шаг3. Добавить молоко</a:t>
            </a:r>
            <a:r>
              <a:rPr lang="ru-RU" sz="2000" i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еще раз перемешать </a:t>
            </a:r>
            <a:r>
              <a:rPr lang="ru-RU" sz="2000" i="1" dirty="0" smtClean="0">
                <a:solidFill>
                  <a:srgbClr val="002060"/>
                </a:solidFill>
              </a:rPr>
              <a:t>и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поставить на огонь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Шаг4. Варить, </a:t>
            </a:r>
            <a:r>
              <a:rPr lang="ru-RU" sz="2000" i="1" dirty="0" smtClean="0">
                <a:solidFill>
                  <a:srgbClr val="002060"/>
                </a:solidFill>
              </a:rPr>
              <a:t>постоянно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помешивая, до тех пор</a:t>
            </a:r>
            <a:r>
              <a:rPr lang="ru-RU" sz="2000" i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пока </a:t>
            </a:r>
            <a:r>
              <a:rPr lang="ru-RU" sz="2000" i="1" dirty="0">
                <a:solidFill>
                  <a:srgbClr val="002060"/>
                </a:solidFill>
              </a:rPr>
              <a:t>на поверхности не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начнут </a:t>
            </a:r>
            <a:r>
              <a:rPr lang="ru-RU" sz="2000" i="1" dirty="0">
                <a:solidFill>
                  <a:srgbClr val="002060"/>
                </a:solidFill>
              </a:rPr>
              <a:t>появляться пузыри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Всыпать ванилин, </a:t>
            </a:r>
            <a:r>
              <a:rPr lang="ru-RU" sz="2000" i="1" dirty="0" smtClean="0">
                <a:solidFill>
                  <a:srgbClr val="002060"/>
                </a:solidFill>
              </a:rPr>
              <a:t>перемешать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и убрать с огня. </a:t>
            </a:r>
            <a:r>
              <a:rPr lang="ru-RU" sz="2000" i="1" dirty="0" smtClean="0">
                <a:solidFill>
                  <a:srgbClr val="002060"/>
                </a:solidFill>
              </a:rPr>
              <a:t>Остудить</a:t>
            </a:r>
            <a:r>
              <a:rPr lang="ru-RU" sz="2000" i="1" dirty="0">
                <a:solidFill>
                  <a:srgbClr val="002060"/>
                </a:solidFill>
              </a:rPr>
              <a:t>.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Как </a:t>
            </a:r>
            <a:r>
              <a:rPr lang="ru-RU" sz="2000" i="1" dirty="0">
                <a:solidFill>
                  <a:srgbClr val="002060"/>
                </a:solidFill>
              </a:rPr>
              <a:t>только крем остынет, он загустеет.</a:t>
            </a:r>
          </a:p>
        </p:txBody>
      </p:sp>
    </p:spTree>
    <p:extLst>
      <p:ext uri="{BB962C8B-B14F-4D97-AF65-F5344CB8AC3E}">
        <p14:creationId xmlns:p14="http://schemas.microsoft.com/office/powerpoint/2010/main" val="9363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Шаг5. Готовые пирожные наполнить заварным кремом при помощи кондитерского шприца или надрезать сбоку и наполнить кремом с помощью чайной ложки.</a:t>
            </a:r>
          </a:p>
        </p:txBody>
      </p:sp>
    </p:spTree>
    <p:extLst>
      <p:ext uri="{BB962C8B-B14F-4D97-AF65-F5344CB8AC3E}">
        <p14:creationId xmlns:p14="http://schemas.microsoft.com/office/powerpoint/2010/main" val="40811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864096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  <a:latin typeface="+mn-lt"/>
              </a:rPr>
              <a:t>Приятного аппетита !!!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3533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832" cy="854968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Содержание</a:t>
            </a:r>
            <a:r>
              <a:rPr lang="ru-RU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53347"/>
          </a:xfrm>
        </p:spPr>
        <p:txBody>
          <a:bodyPr/>
          <a:lstStyle/>
          <a:p>
            <a:r>
              <a:rPr lang="ru-RU" sz="1800" i="1" dirty="0">
                <a:solidFill>
                  <a:srgbClr val="002060"/>
                </a:solidFill>
              </a:rPr>
              <a:t>Какие цели и задачи мы перед собой ставим ?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Обоснования выбора темы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Изучение проблемы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Поиск лучших идей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Анализ возможных идей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Разработка идеи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Мы решили сделать профитроли со сладкой начинкой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Необходимые ингредиенты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Необходимые ингредиенты для заварного крема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Приятного Аппетита !!!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Экономический Расчет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Вывод: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Список литературы 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Спасибо за внимание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94096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Вывод: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353347"/>
          </a:xfrm>
        </p:spPr>
        <p:txBody>
          <a:bodyPr/>
          <a:lstStyle/>
          <a:p>
            <a:r>
              <a:rPr lang="ru-RU" sz="2800" i="1" dirty="0">
                <a:solidFill>
                  <a:srgbClr val="002060"/>
                </a:solidFill>
              </a:rPr>
              <a:t>Мы научились самостоятельно готовить профитроли.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Мы узнали что профитроли это Французское блюдо.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Мы поделились опытом со своими сверстниками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3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632848" cy="868958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Экономический расчет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3924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Итого:159руб 20к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88840"/>
            <a:ext cx="7032263" cy="31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0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632848" cy="79695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Реклама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69371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</a:rPr>
              <a:t>Если вы хотите узнать рецепт </a:t>
            </a:r>
            <a:r>
              <a:rPr lang="ru-RU" sz="2400" i="1" dirty="0" smtClean="0">
                <a:solidFill>
                  <a:srgbClr val="002060"/>
                </a:solidFill>
              </a:rPr>
              <a:t>пирожных «</a:t>
            </a:r>
            <a:r>
              <a:rPr lang="ru-RU" sz="2400" i="1" dirty="0" err="1" smtClean="0">
                <a:solidFill>
                  <a:srgbClr val="002060"/>
                </a:solidFill>
              </a:rPr>
              <a:t>Профитроли»,а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так же рецепты других девочек, переходите на </a:t>
            </a:r>
            <a:r>
              <a:rPr lang="ru-RU" sz="2400" i="1" dirty="0" smtClean="0">
                <a:solidFill>
                  <a:srgbClr val="002060"/>
                </a:solidFill>
              </a:rPr>
              <a:t>сайт </a:t>
            </a:r>
            <a:r>
              <a:rPr lang="en-US" sz="2400" i="1" dirty="0" smtClean="0">
                <a:solidFill>
                  <a:srgbClr val="002060"/>
                </a:solidFill>
              </a:rPr>
              <a:t>WWW.INTERESNOSTI.7.RU</a:t>
            </a:r>
            <a:endParaRPr lang="en-US" sz="2400" i="1" dirty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47690"/>
            <a:ext cx="4536504" cy="43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6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79695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+mn-lt"/>
              </a:rPr>
              <a:t>Спасибо за внимание!!! </a:t>
            </a:r>
            <a:r>
              <a:rPr lang="en-US" i="1" dirty="0">
                <a:latin typeface="+mn-lt"/>
              </a:rPr>
              <a:t/>
            </a:r>
            <a:br>
              <a:rPr lang="en-US" i="1" dirty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729377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87208" cy="796950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</a:pPr>
            <a:r>
              <a:rPr lang="ru-RU" sz="3200" i="1" dirty="0">
                <a:solidFill>
                  <a:srgbClr val="002060"/>
                </a:solidFill>
                <a:ea typeface="+mn-ea"/>
                <a:cs typeface="+mn-cs"/>
              </a:rPr>
              <a:t>Какие цели и задачи мы перед собой ставим </a:t>
            </a:r>
            <a:r>
              <a:rPr lang="ru-RU" sz="3200" i="1" dirty="0" smtClean="0">
                <a:solidFill>
                  <a:srgbClr val="002060"/>
                </a:solidFill>
                <a:ea typeface="+mn-ea"/>
                <a:cs typeface="+mn-cs"/>
              </a:rPr>
              <a:t>???</a:t>
            </a:r>
            <a:r>
              <a:rPr lang="ru-RU" i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i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3"/>
            <a:ext cx="7344816" cy="4104455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Научиться </a:t>
            </a:r>
            <a:r>
              <a:rPr lang="ru-RU" sz="2400" i="1" dirty="0">
                <a:solidFill>
                  <a:srgbClr val="002060"/>
                </a:solidFill>
              </a:rPr>
              <a:t>самостоятельно готовить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пирожные «Профитроли</a:t>
            </a:r>
            <a:r>
              <a:rPr lang="ru-RU" sz="2400" i="1" dirty="0">
                <a:solidFill>
                  <a:srgbClr val="002060"/>
                </a:solidFill>
              </a:rPr>
              <a:t>»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Узнать много нового для себя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Поделиться опытом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со </a:t>
            </a:r>
            <a:r>
              <a:rPr lang="ru-RU" sz="2400" i="1" dirty="0">
                <a:solidFill>
                  <a:srgbClr val="002060"/>
                </a:solidFill>
              </a:rPr>
              <a:t>своими сверстниками </a:t>
            </a:r>
          </a:p>
          <a:p>
            <a:endParaRPr lang="ru-RU" dirty="0"/>
          </a:p>
        </p:txBody>
      </p:sp>
      <p:pic>
        <p:nvPicPr>
          <p:cNvPr id="1026" name="Picture 2" descr="C:\Users\Лезговка\Desktop\tumblr_lvt35lh08j1qgltz8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79" y="3212976"/>
            <a:ext cx="3738331" cy="2803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87208" cy="720080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Обоснования выбора 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1"/>
            <a:ext cx="7488832" cy="4392488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</a:rPr>
              <a:t>В этом году выдались очень длинные </a:t>
            </a:r>
            <a:r>
              <a:rPr lang="ru-RU" sz="2400" i="1" dirty="0" smtClean="0">
                <a:solidFill>
                  <a:srgbClr val="002060"/>
                </a:solidFill>
              </a:rPr>
              <a:t>каникулы</a:t>
            </a:r>
            <a:r>
              <a:rPr lang="ru-RU" sz="2400" i="1" dirty="0">
                <a:solidFill>
                  <a:srgbClr val="002060"/>
                </a:solidFill>
              </a:rPr>
              <a:t>. С нашей лучшей подругой </a:t>
            </a:r>
            <a:r>
              <a:rPr lang="ru-RU" sz="2400" i="1" dirty="0" smtClean="0">
                <a:solidFill>
                  <a:srgbClr val="002060"/>
                </a:solidFill>
              </a:rPr>
              <a:t>Нателлой, </a:t>
            </a:r>
            <a:r>
              <a:rPr lang="ru-RU" sz="2400" i="1" dirty="0">
                <a:solidFill>
                  <a:srgbClr val="002060"/>
                </a:solidFill>
              </a:rPr>
              <a:t>я и Алина, давно не виделись. Мы решили навестить её. В гости с «пустыми руками» не ходят, было решено, принести что-нибудь вкусненькое к чаю.</a:t>
            </a:r>
          </a:p>
          <a:p>
            <a:endParaRPr lang="ru-RU" dirty="0"/>
          </a:p>
        </p:txBody>
      </p:sp>
      <p:pic>
        <p:nvPicPr>
          <p:cNvPr id="4" name="Picture 2" descr="C:\Users\User\Desktop\Фото\e_mzY2gGJ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990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езговка\Desktop\93630626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02" y="3509902"/>
            <a:ext cx="3718298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936104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Изучение 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7"/>
            <a:ext cx="7416824" cy="4248472"/>
          </a:xfrm>
        </p:spPr>
        <p:txBody>
          <a:bodyPr/>
          <a:lstStyle/>
          <a:p>
            <a:r>
              <a:rPr lang="ru-RU" dirty="0"/>
              <a:t>Кондитерское изделие можно купить или приготовить самостоятельно.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5" y="3224134"/>
            <a:ext cx="4117684" cy="274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Лезговка\Desktop\--_1_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16" y="3224134"/>
            <a:ext cx="3164800" cy="281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936104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Изучение выбора 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209331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</a:rPr>
              <a:t>Мы решили приготовить кондитерское изделие самостоятельно, тем более на уроках технологии мы научились готовить блюда из теста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Мы можем </a:t>
            </a:r>
            <a:r>
              <a:rPr lang="ru-RU" sz="2400" i="1" dirty="0" smtClean="0">
                <a:solidFill>
                  <a:srgbClr val="002060"/>
                </a:solidFill>
              </a:rPr>
              <a:t>приготовить: из дрожжевого и  бездрожжевого теста </a:t>
            </a:r>
          </a:p>
          <a:p>
            <a:endParaRPr lang="ru-RU" sz="24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3843"/>
            <a:ext cx="4032448" cy="21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61096"/>
            <a:ext cx="3448199" cy="24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9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1008112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Поиск лучших идей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3"/>
            <a:ext cx="7488832" cy="4104456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</a:rPr>
              <a:t>Блюда из дрожжевого теста готовить очень долго, время у нас ограничено, поэтому  мы отказались от этого варианта.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Кондитерские изделия из бездрожжевого теста устраивает так как он готовиться быстрее. </a:t>
            </a:r>
          </a:p>
        </p:txBody>
      </p:sp>
    </p:spTree>
    <p:extLst>
      <p:ext uri="{BB962C8B-B14F-4D97-AF65-F5344CB8AC3E}">
        <p14:creationId xmlns:p14="http://schemas.microsoft.com/office/powerpoint/2010/main" val="12042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16824" cy="926976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Анализ возможных идей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320480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</a:rPr>
              <a:t>Мы опросили знакомых, подруг и мам </a:t>
            </a:r>
          </a:p>
          <a:p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24018"/>
              </p:ext>
            </p:extLst>
          </p:nvPr>
        </p:nvGraphicFramePr>
        <p:xfrm>
          <a:off x="899592" y="2060848"/>
          <a:ext cx="7344816" cy="461640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36204"/>
                <a:gridCol w="1444005"/>
                <a:gridCol w="1568795"/>
                <a:gridCol w="2495812"/>
              </a:tblGrid>
              <a:tr h="775923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Вопрос 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Кол-во</a:t>
                      </a:r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опрашиваемых 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Ответ </a:t>
                      </a:r>
                    </a:p>
                    <a:p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Да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/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Нет 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Комментарии 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759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Приготовить блинчики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Никого не удивить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087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Приготовить печенье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3/5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Потому что Нателла часто готовит их самостоятельно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742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Приготовить пирожные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5/5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Пирожное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«Профитроли» вкусные, готовятся легко и необычны.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Уж точно мы удивим подругу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44816" cy="868958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Разработка идеи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4641379"/>
          </a:xfrm>
        </p:spPr>
        <p:txBody>
          <a:bodyPr/>
          <a:lstStyle/>
          <a:p>
            <a:r>
              <a:rPr lang="ru-RU" sz="2000" i="1" dirty="0">
                <a:solidFill>
                  <a:srgbClr val="002060"/>
                </a:solidFill>
              </a:rPr>
              <a:t>Профитроли – во французском языке слово «Profitrol» означало небольшое денежное вложение или ценное приобретение . Позже этим словом называть маленькими, но, по общему мнению, очень вкусные </a:t>
            </a:r>
            <a:r>
              <a:rPr lang="ru-RU" sz="2000" i="1" dirty="0" smtClean="0">
                <a:solidFill>
                  <a:srgbClr val="002060"/>
                </a:solidFill>
              </a:rPr>
              <a:t>пирожные. Они делают </a:t>
            </a:r>
            <a:r>
              <a:rPr lang="ru-RU" sz="2000" i="1" dirty="0">
                <a:solidFill>
                  <a:srgbClr val="002060"/>
                </a:solidFill>
              </a:rPr>
              <a:t>из заварного теста, при </a:t>
            </a:r>
            <a:r>
              <a:rPr lang="ru-RU" sz="2000" i="1" dirty="0" smtClean="0">
                <a:solidFill>
                  <a:srgbClr val="002060"/>
                </a:solidFill>
              </a:rPr>
              <a:t>выпекании </a:t>
            </a:r>
            <a:r>
              <a:rPr lang="ru-RU" sz="2000" i="1" dirty="0">
                <a:solidFill>
                  <a:srgbClr val="002060"/>
                </a:solidFill>
              </a:rPr>
              <a:t>в нем образуется плоскости, которые после этого заполняют соленой  или сладкой начинкой . </a:t>
            </a:r>
          </a:p>
          <a:p>
            <a:endParaRPr lang="ru-RU" dirty="0"/>
          </a:p>
        </p:txBody>
      </p:sp>
      <p:pic>
        <p:nvPicPr>
          <p:cNvPr id="4" name="Picture 2" descr="http://www.gastronom.ru/binfiles/images/00000006/m_00028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2182"/>
            <a:ext cx="3793921" cy="212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3326"/>
            <a:ext cx="3353765" cy="222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D8D8D8"/>
      </a:dk2>
      <a:lt2>
        <a:srgbClr val="F4E7ED"/>
      </a:lt2>
      <a:accent1>
        <a:srgbClr val="DDC1E3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654</Words>
  <Application>Microsoft Office PowerPoint</Application>
  <PresentationFormat>Экран (4:3)</PresentationFormat>
  <Paragraphs>146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Содержание </vt:lpstr>
      <vt:lpstr>Какие цели и задачи мы перед собой ставим ??? </vt:lpstr>
      <vt:lpstr>Обоснования выбора темы </vt:lpstr>
      <vt:lpstr>Изучение проблемы </vt:lpstr>
      <vt:lpstr>Изучение выбора темы </vt:lpstr>
      <vt:lpstr>Поиск лучших идей </vt:lpstr>
      <vt:lpstr>Анализ возможных идей </vt:lpstr>
      <vt:lpstr>Разработка идеи </vt:lpstr>
      <vt:lpstr>Мы решили сделать профитроли  с сладкой начинкой </vt:lpstr>
      <vt:lpstr>Необходимые ингредиенты :</vt:lpstr>
      <vt:lpstr>Презентация PowerPoint</vt:lpstr>
      <vt:lpstr>Презентация PowerPoint</vt:lpstr>
      <vt:lpstr>Презентация PowerPoint</vt:lpstr>
      <vt:lpstr>Необходимые ингредиенты для заварного крема </vt:lpstr>
      <vt:lpstr>Презентация PowerPoint</vt:lpstr>
      <vt:lpstr>Презентация PowerPoint</vt:lpstr>
      <vt:lpstr>Презентация PowerPoint</vt:lpstr>
      <vt:lpstr>Приятного аппетита !!! </vt:lpstr>
      <vt:lpstr>Вывод:</vt:lpstr>
      <vt:lpstr>Экономический расчет </vt:lpstr>
      <vt:lpstr>Реклама </vt:lpstr>
      <vt:lpstr>Спасибо за внимание!!!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Лезговка</cp:lastModifiedBy>
  <cp:revision>16</cp:revision>
  <dcterms:created xsi:type="dcterms:W3CDTF">2014-02-28T15:47:52Z</dcterms:created>
  <dcterms:modified xsi:type="dcterms:W3CDTF">2016-01-29T09:15:27Z</dcterms:modified>
</cp:coreProperties>
</file>